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6858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74"/>
  </p:normalViewPr>
  <p:slideViewPr>
    <p:cSldViewPr snapToGrid="0" snapToObjects="1" showGuides="1">
      <p:cViewPr varScale="1">
        <p:scale>
          <a:sx n="117" d="100"/>
          <a:sy n="117" d="100"/>
        </p:scale>
        <p:origin x="1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32" d="100"/>
          <a:sy n="132" d="100"/>
        </p:scale>
        <p:origin x="196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B367E-5696-5A4F-AA3F-0E9018FF3BE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11D8FF-17E6-694D-B181-B1D3A77F5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940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8|1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1D8FF-17E6-694D-B181-B1D3A77F51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271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2|7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1D8FF-17E6-694D-B181-B1D3A77F51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15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6|3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1D8FF-17E6-694D-B181-B1D3A77F51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15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4|5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1D8FF-17E6-694D-B181-B1D3A77F51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048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322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162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350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3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98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938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55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83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52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94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521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575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23B9EFB-93C8-632A-3817-34DD2526D34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819601" y="-1856969"/>
            <a:ext cx="7657194" cy="97100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80D869-D561-7EE7-B9FA-63E280F6AE3E}"/>
              </a:ext>
            </a:extLst>
          </p:cNvPr>
          <p:cNvSpPr txBox="1"/>
          <p:nvPr/>
        </p:nvSpPr>
        <p:spPr>
          <a:xfrm>
            <a:off x="4623563" y="2367171"/>
            <a:ext cx="335649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Weather </a:t>
            </a:r>
          </a:p>
          <a:p>
            <a:r>
              <a:rPr lang="en-US" sz="6600" dirty="0"/>
              <a:t>Journal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521DBB-B95E-3760-B0ED-D99C238D53EF}"/>
              </a:ext>
            </a:extLst>
          </p:cNvPr>
          <p:cNvSpPr txBox="1"/>
          <p:nvPr/>
        </p:nvSpPr>
        <p:spPr>
          <a:xfrm>
            <a:off x="605511" y="5134676"/>
            <a:ext cx="3444740" cy="1169551"/>
          </a:xfrm>
          <a:prstGeom prst="rect">
            <a:avLst/>
          </a:prstGeom>
          <a:solidFill>
            <a:srgbClr val="D9D9D9">
              <a:alpha val="58039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effectLst/>
                <a:latin typeface="+mj-lt"/>
              </a:rPr>
              <a:t>If, as </a:t>
            </a:r>
            <a:r>
              <a:rPr lang="en-US" sz="1200" b="1" dirty="0" err="1">
                <a:effectLst/>
                <a:latin typeface="+mj-lt"/>
              </a:rPr>
              <a:t>wavists</a:t>
            </a:r>
            <a:r>
              <a:rPr lang="en-US" sz="1200" b="1" dirty="0">
                <a:effectLst/>
                <a:latin typeface="+mj-lt"/>
              </a:rPr>
              <a:t>, we believe that change is not determinate, and if we can record the present in enough detail, within a series of closed temporal frames, then kinds of change will perceptibly emerge from the detail of sensing.</a:t>
            </a:r>
          </a:p>
          <a:p>
            <a:pPr algn="ctr"/>
            <a:r>
              <a:rPr lang="en-US" sz="1000" b="1" dirty="0">
                <a:effectLst/>
                <a:latin typeface="+mj-lt"/>
              </a:rPr>
              <a:t>—The Perfume Recordist, “Notes on Perfume”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07CBCB-E067-A2EA-7C7F-F47B45BE7E18}"/>
              </a:ext>
            </a:extLst>
          </p:cNvPr>
          <p:cNvSpPr txBox="1"/>
          <p:nvPr/>
        </p:nvSpPr>
        <p:spPr>
          <a:xfrm>
            <a:off x="6816119" y="97971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Date: ______________</a:t>
            </a:r>
          </a:p>
        </p:txBody>
      </p:sp>
    </p:spTree>
    <p:extLst>
      <p:ext uri="{BB962C8B-B14F-4D97-AF65-F5344CB8AC3E}">
        <p14:creationId xmlns:p14="http://schemas.microsoft.com/office/powerpoint/2010/main" val="2757733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3044C7-A250-C752-2EFF-3E9A001E918D}"/>
              </a:ext>
            </a:extLst>
          </p:cNvPr>
          <p:cNvSpPr txBox="1"/>
          <p:nvPr/>
        </p:nvSpPr>
        <p:spPr>
          <a:xfrm>
            <a:off x="0" y="0"/>
            <a:ext cx="457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sky is</a:t>
            </a:r>
          </a:p>
          <a:p>
            <a:pPr algn="ctr"/>
            <a:r>
              <a:rPr lang="en-US" sz="1400" i="1" dirty="0"/>
              <a:t>(circle all that apply)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F0C8CE-5908-7054-D5D5-15F2AC6863F0}"/>
              </a:ext>
            </a:extLst>
          </p:cNvPr>
          <p:cNvSpPr txBox="1"/>
          <p:nvPr/>
        </p:nvSpPr>
        <p:spPr>
          <a:xfrm>
            <a:off x="1622994" y="1085360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B6A31A-8168-302D-E6D2-629F34500541}"/>
              </a:ext>
            </a:extLst>
          </p:cNvPr>
          <p:cNvSpPr txBox="1"/>
          <p:nvPr/>
        </p:nvSpPr>
        <p:spPr>
          <a:xfrm>
            <a:off x="3855811" y="1768616"/>
            <a:ext cx="579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B7F7F0-DAA1-D951-F956-3B9E4AA333F2}"/>
              </a:ext>
            </a:extLst>
          </p:cNvPr>
          <p:cNvSpPr txBox="1"/>
          <p:nvPr/>
        </p:nvSpPr>
        <p:spPr>
          <a:xfrm>
            <a:off x="3402708" y="1076081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cloudy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90B759-1BE7-4795-3C48-4AAECC524DAD}"/>
              </a:ext>
            </a:extLst>
          </p:cNvPr>
          <p:cNvSpPr txBox="1"/>
          <p:nvPr/>
        </p:nvSpPr>
        <p:spPr>
          <a:xfrm>
            <a:off x="544465" y="2188419"/>
            <a:ext cx="608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grey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B73CCC-95DF-A911-EA00-24BFD442D4AA}"/>
              </a:ext>
            </a:extLst>
          </p:cNvPr>
          <p:cNvSpPr txBox="1"/>
          <p:nvPr/>
        </p:nvSpPr>
        <p:spPr>
          <a:xfrm>
            <a:off x="1949544" y="2706158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indigo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D73FF6-62E2-218C-1F3F-CD2E2E4D1E84}"/>
              </a:ext>
            </a:extLst>
          </p:cNvPr>
          <p:cNvSpPr txBox="1"/>
          <p:nvPr/>
        </p:nvSpPr>
        <p:spPr>
          <a:xfrm>
            <a:off x="262549" y="1599418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42CBE6-FB49-DD85-F589-5B582A5F6733}"/>
              </a:ext>
            </a:extLst>
          </p:cNvPr>
          <p:cNvSpPr txBox="1"/>
          <p:nvPr/>
        </p:nvSpPr>
        <p:spPr>
          <a:xfrm>
            <a:off x="2320083" y="1490403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22DCD5-1E46-27A7-EB96-5C8113435A4D}"/>
              </a:ext>
            </a:extLst>
          </p:cNvPr>
          <p:cNvSpPr txBox="1"/>
          <p:nvPr/>
        </p:nvSpPr>
        <p:spPr>
          <a:xfrm>
            <a:off x="583519" y="1132426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03D25F-053D-9C7D-BF24-15D2A3160B5F}"/>
              </a:ext>
            </a:extLst>
          </p:cNvPr>
          <p:cNvSpPr txBox="1"/>
          <p:nvPr/>
        </p:nvSpPr>
        <p:spPr>
          <a:xfrm>
            <a:off x="3589713" y="276497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hidden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78EF4F-A2E7-71B1-D88F-E7A28283B336}"/>
              </a:ext>
            </a:extLst>
          </p:cNvPr>
          <p:cNvSpPr txBox="1"/>
          <p:nvPr/>
        </p:nvSpPr>
        <p:spPr>
          <a:xfrm>
            <a:off x="1495733" y="1980652"/>
            <a:ext cx="90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gloomy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5A7E2F-A9E8-5312-D698-9F32BF6AC6B0}"/>
              </a:ext>
            </a:extLst>
          </p:cNvPr>
          <p:cNvSpPr txBox="1"/>
          <p:nvPr/>
        </p:nvSpPr>
        <p:spPr>
          <a:xfrm>
            <a:off x="2631782" y="694415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B34F62-DFF7-1F49-9173-D4D5ECEDE652}"/>
              </a:ext>
            </a:extLst>
          </p:cNvPr>
          <p:cNvSpPr txBox="1"/>
          <p:nvPr/>
        </p:nvSpPr>
        <p:spPr>
          <a:xfrm>
            <a:off x="164926" y="2835453"/>
            <a:ext cx="154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indeterminate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1C7C3D9-4172-B1FB-A542-205C26B856C1}"/>
              </a:ext>
            </a:extLst>
          </p:cNvPr>
          <p:cNvSpPr/>
          <p:nvPr/>
        </p:nvSpPr>
        <p:spPr>
          <a:xfrm>
            <a:off x="2730527" y="2154041"/>
            <a:ext cx="1044461" cy="43542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268AEB1-A7CE-28A5-69C3-5B6890713593}"/>
              </a:ext>
            </a:extLst>
          </p:cNvPr>
          <p:cNvSpPr/>
          <p:nvPr/>
        </p:nvSpPr>
        <p:spPr>
          <a:xfrm>
            <a:off x="3402708" y="292387"/>
            <a:ext cx="981835" cy="43542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765338-5543-28DB-0CF9-6D9F588211D2}"/>
              </a:ext>
            </a:extLst>
          </p:cNvPr>
          <p:cNvSpPr txBox="1"/>
          <p:nvPr/>
        </p:nvSpPr>
        <p:spPr>
          <a:xfrm>
            <a:off x="424850" y="520713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windswept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4A4A0C-ED99-4704-9069-8A7A883E2CE7}"/>
              </a:ext>
            </a:extLst>
          </p:cNvPr>
          <p:cNvSpPr txBox="1"/>
          <p:nvPr/>
        </p:nvSpPr>
        <p:spPr>
          <a:xfrm>
            <a:off x="2730527" y="2954844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deep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A36DE28-C47B-82A3-A80E-B3D4E0ECE114}"/>
              </a:ext>
            </a:extLst>
          </p:cNvPr>
          <p:cNvSpPr txBox="1"/>
          <p:nvPr/>
        </p:nvSpPr>
        <p:spPr>
          <a:xfrm>
            <a:off x="47933" y="4688528"/>
            <a:ext cx="1220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Draw your </a:t>
            </a:r>
          </a:p>
          <a:p>
            <a:r>
              <a:rPr lang="en-US" dirty="0"/>
              <a:t>view of </a:t>
            </a:r>
          </a:p>
          <a:p>
            <a:r>
              <a:rPr lang="en-US" dirty="0"/>
              <a:t>the sky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65A1C42E-4C5C-8F99-6763-0ADDEF57F477}"/>
              </a:ext>
            </a:extLst>
          </p:cNvPr>
          <p:cNvSpPr/>
          <p:nvPr/>
        </p:nvSpPr>
        <p:spPr>
          <a:xfrm>
            <a:off x="1346870" y="3548742"/>
            <a:ext cx="7797130" cy="3309257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BBFAFDF-3433-5B87-CD2F-8EE0C32FBAFA}"/>
              </a:ext>
            </a:extLst>
          </p:cNvPr>
          <p:cNvSpPr/>
          <p:nvPr/>
        </p:nvSpPr>
        <p:spPr>
          <a:xfrm>
            <a:off x="4571999" y="3548742"/>
            <a:ext cx="4650731" cy="347254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B31144A-5B06-DB3D-90D4-0416ABD12A41}"/>
              </a:ext>
            </a:extLst>
          </p:cNvPr>
          <p:cNvSpPr txBox="1"/>
          <p:nvPr/>
        </p:nvSpPr>
        <p:spPr>
          <a:xfrm>
            <a:off x="4658660" y="5322776"/>
            <a:ext cx="4564070" cy="1744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journal was written and designed by Elizabeth Case in 2022, inspired and informed by:</a:t>
            </a:r>
          </a:p>
          <a:p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28600" indent="-228600">
              <a:spcAft>
                <a:spcPts val="200"/>
              </a:spcAft>
              <a:buFont typeface="+mj-lt"/>
              <a:buAutoNum type="arabicPeriod"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Smailbegović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A. (2015). “Cloud Writing: Describing Soft Architectures of Change in the Anthropocene.” Art in the Anthropocene, pp 93-107. Open Humanities Press.</a:t>
            </a:r>
          </a:p>
          <a:p>
            <a:pPr marL="228600" indent="-228600">
              <a:spcAft>
                <a:spcPts val="200"/>
              </a:spcAft>
              <a:buFont typeface="+mj-lt"/>
              <a:buAutoNum type="arabicPeriod"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Forsdyke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AG and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McBridge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A. (1970). “Weather and Weather Forecasting.” Bantam Books, New York.</a:t>
            </a:r>
          </a:p>
          <a:p>
            <a:pPr marL="228600" indent="-228600">
              <a:spcAft>
                <a:spcPts val="200"/>
              </a:spcAft>
              <a:buFont typeface="+mj-lt"/>
              <a:buAutoNum type="arabicPeriod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Nelson M. (2009). “Bluets.” Wave Books, Seattle.</a:t>
            </a:r>
          </a:p>
          <a:p>
            <a:pPr marL="228600" indent="-228600">
              <a:spcAft>
                <a:spcPts val="200"/>
              </a:spcAft>
              <a:buFont typeface="+mj-lt"/>
              <a:buAutoNum type="arabicPeriod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Dillard A. (1974). “Pilgrim at Tinker Creek.” Harper &amp; Row , New York. </a:t>
            </a:r>
          </a:p>
          <a:p>
            <a:pPr marL="228600" indent="-228600">
              <a:spcAft>
                <a:spcPts val="200"/>
              </a:spcAft>
              <a:buFont typeface="+mj-lt"/>
              <a:buAutoNum type="arabicPeriod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Odell J. (2019). ”How to Do Nothing.” Melville House, New York. </a:t>
            </a:r>
          </a:p>
          <a:p>
            <a:endParaRPr lang="en-US" sz="900" dirty="0"/>
          </a:p>
          <a:p>
            <a:endParaRPr lang="en-US" sz="900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B7E6BFB0-5864-04CA-3D5F-EB5B912200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739" y="2567383"/>
            <a:ext cx="3191247" cy="227725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27184B3-B1D4-4FA2-8404-A6E4D165B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801" y="417238"/>
            <a:ext cx="4091125" cy="2037469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4793123A-2168-5D9E-C234-63B3F82F0DE0}"/>
              </a:ext>
            </a:extLst>
          </p:cNvPr>
          <p:cNvSpPr txBox="1"/>
          <p:nvPr/>
        </p:nvSpPr>
        <p:spPr>
          <a:xfrm>
            <a:off x="4876800" y="20029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83EBE7A-4647-6950-1F8D-5283978E9F3F}"/>
              </a:ext>
            </a:extLst>
          </p:cNvPr>
          <p:cNvSpPr txBox="1"/>
          <p:nvPr/>
        </p:nvSpPr>
        <p:spPr>
          <a:xfrm>
            <a:off x="5536670" y="49355"/>
            <a:ext cx="2721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Potentially helpful notation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630FA8-83BE-2720-2881-A8536DCCA5FD}"/>
              </a:ext>
            </a:extLst>
          </p:cNvPr>
          <p:cNvSpPr txBox="1"/>
          <p:nvPr/>
        </p:nvSpPr>
        <p:spPr>
          <a:xfrm>
            <a:off x="7169689" y="4807373"/>
            <a:ext cx="14590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/>
              <a:t>Forsdyke</a:t>
            </a:r>
            <a:r>
              <a:rPr lang="en-US" sz="800" dirty="0"/>
              <a:t> and </a:t>
            </a:r>
            <a:r>
              <a:rPr lang="en-US" sz="800" dirty="0" err="1"/>
              <a:t>McBridge</a:t>
            </a:r>
            <a:r>
              <a:rPr lang="en-US" sz="800" dirty="0"/>
              <a:t> (1970)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F1F4A50-379B-3217-3EFC-91C46D99FA27}"/>
              </a:ext>
            </a:extLst>
          </p:cNvPr>
          <p:cNvSpPr txBox="1"/>
          <p:nvPr/>
        </p:nvSpPr>
        <p:spPr>
          <a:xfrm>
            <a:off x="7565184" y="2395599"/>
            <a:ext cx="14590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/>
              <a:t>Forsdyke</a:t>
            </a:r>
            <a:r>
              <a:rPr lang="en-US" sz="800" dirty="0"/>
              <a:t> and </a:t>
            </a:r>
            <a:r>
              <a:rPr lang="en-US" sz="800" dirty="0" err="1"/>
              <a:t>McBridge</a:t>
            </a:r>
            <a:r>
              <a:rPr lang="en-US" sz="800" dirty="0"/>
              <a:t> (1970)</a:t>
            </a:r>
          </a:p>
        </p:txBody>
      </p:sp>
    </p:spTree>
    <p:extLst>
      <p:ext uri="{BB962C8B-B14F-4D97-AF65-F5344CB8AC3E}">
        <p14:creationId xmlns:p14="http://schemas.microsoft.com/office/powerpoint/2010/main" val="3275944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4A27C3F-277B-12B0-9525-7674BC14BFA0}"/>
              </a:ext>
            </a:extLst>
          </p:cNvPr>
          <p:cNvSpPr txBox="1"/>
          <p:nvPr/>
        </p:nvSpPr>
        <p:spPr>
          <a:xfrm>
            <a:off x="4572000" y="0"/>
            <a:ext cx="457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clouds are</a:t>
            </a:r>
          </a:p>
          <a:p>
            <a:pPr algn="ctr"/>
            <a:r>
              <a:rPr lang="en-US" sz="1400" i="1" dirty="0"/>
              <a:t>(circle all that apply)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E6C24B-6433-A405-8E90-D05D8A071D94}"/>
              </a:ext>
            </a:extLst>
          </p:cNvPr>
          <p:cNvSpPr txBox="1"/>
          <p:nvPr/>
        </p:nvSpPr>
        <p:spPr>
          <a:xfrm>
            <a:off x="4887544" y="968995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fibrous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5F791E-02D3-C817-A907-F31900776B59}"/>
              </a:ext>
            </a:extLst>
          </p:cNvPr>
          <p:cNvSpPr txBox="1"/>
          <p:nvPr/>
        </p:nvSpPr>
        <p:spPr>
          <a:xfrm>
            <a:off x="7699727" y="2084340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wispy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1B1B50-DD3B-7462-15BD-2DEC5DD3DB95}"/>
              </a:ext>
            </a:extLst>
          </p:cNvPr>
          <p:cNvSpPr txBox="1"/>
          <p:nvPr/>
        </p:nvSpPr>
        <p:spPr>
          <a:xfrm>
            <a:off x="5537194" y="1920861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distinct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AB4B1A-6F2D-ADF7-B6A6-2A4241533839}"/>
              </a:ext>
            </a:extLst>
          </p:cNvPr>
          <p:cNvSpPr txBox="1"/>
          <p:nvPr/>
        </p:nvSpPr>
        <p:spPr>
          <a:xfrm>
            <a:off x="6115237" y="795519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parallel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22D023-CDCC-6CE0-8984-79C937957973}"/>
              </a:ext>
            </a:extLst>
          </p:cNvPr>
          <p:cNvSpPr txBox="1"/>
          <p:nvPr/>
        </p:nvSpPr>
        <p:spPr>
          <a:xfrm>
            <a:off x="6725925" y="1495179"/>
            <a:ext cx="95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heaping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EBA8A4-764B-2BF0-0335-90D06A6AD03C}"/>
              </a:ext>
            </a:extLst>
          </p:cNvPr>
          <p:cNvSpPr txBox="1"/>
          <p:nvPr/>
        </p:nvSpPr>
        <p:spPr>
          <a:xfrm>
            <a:off x="6470575" y="2127308"/>
            <a:ext cx="1113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sheet-like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4084A0-2725-5044-E0BE-DAACC932C4F5}"/>
              </a:ext>
            </a:extLst>
          </p:cNvPr>
          <p:cNvSpPr txBox="1"/>
          <p:nvPr/>
        </p:nvSpPr>
        <p:spPr>
          <a:xfrm>
            <a:off x="7635430" y="1107429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diverging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21C65A-D0B5-23A7-02FF-16261E93BEAC}"/>
              </a:ext>
            </a:extLst>
          </p:cNvPr>
          <p:cNvSpPr txBox="1"/>
          <p:nvPr/>
        </p:nvSpPr>
        <p:spPr>
          <a:xfrm>
            <a:off x="5786871" y="1330367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small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49DE266-E067-6E95-7907-1D77675531B7}"/>
              </a:ext>
            </a:extLst>
          </p:cNvPr>
          <p:cNvSpPr txBox="1"/>
          <p:nvPr/>
        </p:nvSpPr>
        <p:spPr>
          <a:xfrm>
            <a:off x="4572000" y="2287424"/>
            <a:ext cx="115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undulated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7EAFFE-00DD-EAF6-76CA-D29480633202}"/>
              </a:ext>
            </a:extLst>
          </p:cNvPr>
          <p:cNvSpPr txBox="1"/>
          <p:nvPr/>
        </p:nvSpPr>
        <p:spPr>
          <a:xfrm>
            <a:off x="7940242" y="402104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stormy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377E82-17AE-6415-B68C-876EC2C70B8D}"/>
              </a:ext>
            </a:extLst>
          </p:cNvPr>
          <p:cNvSpPr txBox="1"/>
          <p:nvPr/>
        </p:nvSpPr>
        <p:spPr>
          <a:xfrm>
            <a:off x="6114226" y="2672561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enormous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DE746F7-24E4-4009-4D30-6BE12C7128D8}"/>
              </a:ext>
            </a:extLst>
          </p:cNvPr>
          <p:cNvSpPr/>
          <p:nvPr/>
        </p:nvSpPr>
        <p:spPr>
          <a:xfrm>
            <a:off x="4757276" y="363678"/>
            <a:ext cx="1044461" cy="43542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622C003-A529-1034-298C-49973360191B}"/>
              </a:ext>
            </a:extLst>
          </p:cNvPr>
          <p:cNvSpPr/>
          <p:nvPr/>
        </p:nvSpPr>
        <p:spPr>
          <a:xfrm>
            <a:off x="7402576" y="2808550"/>
            <a:ext cx="1044461" cy="43542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215208C-C6DD-B7B1-22CC-8E7A064578F5}"/>
              </a:ext>
            </a:extLst>
          </p:cNvPr>
          <p:cNvSpPr/>
          <p:nvPr/>
        </p:nvSpPr>
        <p:spPr>
          <a:xfrm>
            <a:off x="1346870" y="3548742"/>
            <a:ext cx="7797130" cy="3309257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5A5CE05-54D3-3956-8CCE-22E354554D3C}"/>
              </a:ext>
            </a:extLst>
          </p:cNvPr>
          <p:cNvSpPr/>
          <p:nvPr/>
        </p:nvSpPr>
        <p:spPr>
          <a:xfrm>
            <a:off x="1346870" y="3548742"/>
            <a:ext cx="3225130" cy="347254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5D29B5-A4C9-E66D-57FF-59604F5131C1}"/>
              </a:ext>
            </a:extLst>
          </p:cNvPr>
          <p:cNvSpPr txBox="1"/>
          <p:nvPr/>
        </p:nvSpPr>
        <p:spPr>
          <a:xfrm>
            <a:off x="7203781" y="711234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A3AF1AF-1CB1-EFE7-C39B-22BAE1ADC96C}"/>
              </a:ext>
            </a:extLst>
          </p:cNvPr>
          <p:cNvSpPr txBox="1"/>
          <p:nvPr/>
        </p:nvSpPr>
        <p:spPr>
          <a:xfrm>
            <a:off x="4887544" y="1629217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25F1B2C-E9C0-055B-FC12-23623D553437}"/>
              </a:ext>
            </a:extLst>
          </p:cNvPr>
          <p:cNvSpPr txBox="1"/>
          <p:nvPr/>
        </p:nvSpPr>
        <p:spPr>
          <a:xfrm>
            <a:off x="8427811" y="2433503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dark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5622F9B-FF65-E39B-974D-D3E37CE36D35}"/>
              </a:ext>
            </a:extLst>
          </p:cNvPr>
          <p:cNvSpPr txBox="1"/>
          <p:nvPr/>
        </p:nvSpPr>
        <p:spPr>
          <a:xfrm>
            <a:off x="5185863" y="2858048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light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AF871C5-E81D-11FB-27B8-36A818DF471B}"/>
              </a:ext>
            </a:extLst>
          </p:cNvPr>
          <p:cNvSpPr txBox="1"/>
          <p:nvPr/>
        </p:nvSpPr>
        <p:spPr>
          <a:xfrm>
            <a:off x="351917" y="78938"/>
            <a:ext cx="37965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Observe the weather using 3 words, once an hour for a day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0BBE02-1DF0-EC99-64F4-9EC5E451E7F9}"/>
              </a:ext>
            </a:extLst>
          </p:cNvPr>
          <p:cNvSpPr txBox="1"/>
          <p:nvPr/>
        </p:nvSpPr>
        <p:spPr>
          <a:xfrm>
            <a:off x="272143" y="920725"/>
            <a:ext cx="4132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0800: ______________________________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A8FA90E-F186-F08A-5880-38FC3FF86DE9}"/>
              </a:ext>
            </a:extLst>
          </p:cNvPr>
          <p:cNvSpPr txBox="1"/>
          <p:nvPr/>
        </p:nvSpPr>
        <p:spPr>
          <a:xfrm>
            <a:off x="272143" y="1417141"/>
            <a:ext cx="4132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0900: ______________________________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224F170-DCBB-80DA-28EE-6CFE3CA93D08}"/>
              </a:ext>
            </a:extLst>
          </p:cNvPr>
          <p:cNvSpPr txBox="1"/>
          <p:nvPr/>
        </p:nvSpPr>
        <p:spPr>
          <a:xfrm>
            <a:off x="272143" y="1913557"/>
            <a:ext cx="411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1000: ______________________________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FC6091D-00F7-4CA1-0DB1-291921564F3B}"/>
              </a:ext>
            </a:extLst>
          </p:cNvPr>
          <p:cNvSpPr txBox="1"/>
          <p:nvPr/>
        </p:nvSpPr>
        <p:spPr>
          <a:xfrm>
            <a:off x="272143" y="2409973"/>
            <a:ext cx="4104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1100: ______________________________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D0F147E-FF1A-81BE-34D5-4BCB5030F087}"/>
              </a:ext>
            </a:extLst>
          </p:cNvPr>
          <p:cNvSpPr txBox="1"/>
          <p:nvPr/>
        </p:nvSpPr>
        <p:spPr>
          <a:xfrm>
            <a:off x="249584" y="2906389"/>
            <a:ext cx="4113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1200: ______________________________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3A3A33F-1E60-96A1-361F-6C7D6DFEC168}"/>
              </a:ext>
            </a:extLst>
          </p:cNvPr>
          <p:cNvSpPr txBox="1"/>
          <p:nvPr/>
        </p:nvSpPr>
        <p:spPr>
          <a:xfrm>
            <a:off x="249584" y="3402805"/>
            <a:ext cx="4098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1300: ______________________________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A9602DF-6A3C-5D4A-DEAF-ECEEB06B2606}"/>
              </a:ext>
            </a:extLst>
          </p:cNvPr>
          <p:cNvSpPr txBox="1"/>
          <p:nvPr/>
        </p:nvSpPr>
        <p:spPr>
          <a:xfrm>
            <a:off x="249584" y="3899221"/>
            <a:ext cx="411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1400: ______________________________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58274C6-1853-EA4A-E475-83C12899F5DB}"/>
              </a:ext>
            </a:extLst>
          </p:cNvPr>
          <p:cNvSpPr txBox="1"/>
          <p:nvPr/>
        </p:nvSpPr>
        <p:spPr>
          <a:xfrm>
            <a:off x="249584" y="4395637"/>
            <a:ext cx="4105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1500: ______________________________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C8DBDE3-D068-60B2-CD53-35D62DA4EB9F}"/>
              </a:ext>
            </a:extLst>
          </p:cNvPr>
          <p:cNvSpPr txBox="1"/>
          <p:nvPr/>
        </p:nvSpPr>
        <p:spPr>
          <a:xfrm>
            <a:off x="272143" y="4892053"/>
            <a:ext cx="4121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1600: ______________________________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75BB0A-B729-C99B-7D60-4D7E0DFB68CE}"/>
              </a:ext>
            </a:extLst>
          </p:cNvPr>
          <p:cNvSpPr txBox="1"/>
          <p:nvPr/>
        </p:nvSpPr>
        <p:spPr>
          <a:xfrm>
            <a:off x="272143" y="5388469"/>
            <a:ext cx="4121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1700: ______________________________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87ABB13-C6D6-8CBB-1C4E-E67E73382697}"/>
              </a:ext>
            </a:extLst>
          </p:cNvPr>
          <p:cNvSpPr txBox="1"/>
          <p:nvPr/>
        </p:nvSpPr>
        <p:spPr>
          <a:xfrm>
            <a:off x="272143" y="5884885"/>
            <a:ext cx="411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1800: ______________________________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C7AFD6A-3F76-E339-9AD0-107D77BD31C5}"/>
              </a:ext>
            </a:extLst>
          </p:cNvPr>
          <p:cNvSpPr txBox="1"/>
          <p:nvPr/>
        </p:nvSpPr>
        <p:spPr>
          <a:xfrm>
            <a:off x="249583" y="6381301"/>
            <a:ext cx="4121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1900: ______________________________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3630238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5A92053-58A4-D74F-49D3-D07CD1C0AE1E}"/>
              </a:ext>
            </a:extLst>
          </p:cNvPr>
          <p:cNvSpPr txBox="1"/>
          <p:nvPr/>
        </p:nvSpPr>
        <p:spPr>
          <a:xfrm>
            <a:off x="459323" y="172981"/>
            <a:ext cx="39712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(℉):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</a:t>
            </a:r>
            <a:r>
              <a:rPr lang="en-US" dirty="0"/>
              <a:t> (feels like to you):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</a:t>
            </a:r>
          </a:p>
          <a:p>
            <a:endParaRPr lang="en-US" dirty="0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64464108-E840-AA1D-EAD1-977FF517D747}"/>
              </a:ext>
            </a:extLst>
          </p:cNvPr>
          <p:cNvSpPr/>
          <p:nvPr/>
        </p:nvSpPr>
        <p:spPr>
          <a:xfrm rot="18900000">
            <a:off x="1439847" y="4329903"/>
            <a:ext cx="1699883" cy="1699883"/>
          </a:xfrm>
          <a:custGeom>
            <a:avLst/>
            <a:gdLst>
              <a:gd name="connsiteX0" fmla="*/ 849942 w 1699883"/>
              <a:gd name="connsiteY0" fmla="*/ 0 h 1699883"/>
              <a:gd name="connsiteX1" fmla="*/ 0 w 1699883"/>
              <a:gd name="connsiteY1" fmla="*/ 849942 h 1699883"/>
              <a:gd name="connsiteX2" fmla="*/ 849942 w 1699883"/>
              <a:gd name="connsiteY2" fmla="*/ 1699883 h 1699883"/>
              <a:gd name="connsiteX3" fmla="*/ 1699883 w 1699883"/>
              <a:gd name="connsiteY3" fmla="*/ 849942 h 1699883"/>
              <a:gd name="connsiteX4" fmla="*/ 849942 w 1699883"/>
              <a:gd name="connsiteY4" fmla="*/ 0 h 1699883"/>
              <a:gd name="connsiteX5" fmla="*/ 849942 w 1699883"/>
              <a:gd name="connsiteY5" fmla="*/ 134201 h 1699883"/>
              <a:gd name="connsiteX6" fmla="*/ 1565682 w 1699883"/>
              <a:gd name="connsiteY6" fmla="*/ 849942 h 1699883"/>
              <a:gd name="connsiteX7" fmla="*/ 849942 w 1699883"/>
              <a:gd name="connsiteY7" fmla="*/ 1565682 h 1699883"/>
              <a:gd name="connsiteX8" fmla="*/ 134201 w 1699883"/>
              <a:gd name="connsiteY8" fmla="*/ 849942 h 1699883"/>
              <a:gd name="connsiteX9" fmla="*/ 849942 w 1699883"/>
              <a:gd name="connsiteY9" fmla="*/ 134201 h 1699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99883" h="1699883">
                <a:moveTo>
                  <a:pt x="849942" y="0"/>
                </a:moveTo>
                <a:cubicBezTo>
                  <a:pt x="380237" y="0"/>
                  <a:pt x="0" y="380237"/>
                  <a:pt x="0" y="849942"/>
                </a:cubicBezTo>
                <a:cubicBezTo>
                  <a:pt x="0" y="1319646"/>
                  <a:pt x="380237" y="1699883"/>
                  <a:pt x="849942" y="1699883"/>
                </a:cubicBezTo>
                <a:cubicBezTo>
                  <a:pt x="1319646" y="1699883"/>
                  <a:pt x="1699883" y="1319646"/>
                  <a:pt x="1699883" y="849942"/>
                </a:cubicBezTo>
                <a:cubicBezTo>
                  <a:pt x="1699883" y="380237"/>
                  <a:pt x="1319646" y="0"/>
                  <a:pt x="849942" y="0"/>
                </a:cubicBezTo>
                <a:close/>
                <a:moveTo>
                  <a:pt x="849942" y="134201"/>
                </a:moveTo>
                <a:cubicBezTo>
                  <a:pt x="1243599" y="134201"/>
                  <a:pt x="1565682" y="456284"/>
                  <a:pt x="1565682" y="849942"/>
                </a:cubicBezTo>
                <a:cubicBezTo>
                  <a:pt x="1565682" y="1243599"/>
                  <a:pt x="1243599" y="1565682"/>
                  <a:pt x="849942" y="1565682"/>
                </a:cubicBezTo>
                <a:cubicBezTo>
                  <a:pt x="456284" y="1565682"/>
                  <a:pt x="134201" y="1243599"/>
                  <a:pt x="134201" y="849942"/>
                </a:cubicBezTo>
                <a:cubicBezTo>
                  <a:pt x="134201" y="456284"/>
                  <a:pt x="456284" y="134201"/>
                  <a:pt x="849942" y="134201"/>
                </a:cubicBezTo>
              </a:path>
            </a:pathLst>
          </a:custGeom>
          <a:solidFill>
            <a:srgbClr val="000000"/>
          </a:solidFill>
          <a:ln w="3175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3BE4925-3A2F-3DDB-E010-DCBFBCC0330C}"/>
              </a:ext>
            </a:extLst>
          </p:cNvPr>
          <p:cNvSpPr/>
          <p:nvPr/>
        </p:nvSpPr>
        <p:spPr>
          <a:xfrm rot="18900000">
            <a:off x="1943102" y="4836321"/>
            <a:ext cx="693373" cy="693373"/>
          </a:xfrm>
          <a:custGeom>
            <a:avLst/>
            <a:gdLst>
              <a:gd name="connsiteX0" fmla="*/ 0 w 693373"/>
              <a:gd name="connsiteY0" fmla="*/ 693373 h 693373"/>
              <a:gd name="connsiteX1" fmla="*/ 492071 w 693373"/>
              <a:gd name="connsiteY1" fmla="*/ 492071 h 693373"/>
              <a:gd name="connsiteX2" fmla="*/ 693373 w 693373"/>
              <a:gd name="connsiteY2" fmla="*/ 0 h 693373"/>
              <a:gd name="connsiteX3" fmla="*/ 201302 w 693373"/>
              <a:gd name="connsiteY3" fmla="*/ 205775 h 693373"/>
              <a:gd name="connsiteX4" fmla="*/ 0 w 693373"/>
              <a:gd name="connsiteY4" fmla="*/ 693373 h 693373"/>
              <a:gd name="connsiteX5" fmla="*/ 348923 w 693373"/>
              <a:gd name="connsiteY5" fmla="*/ 299716 h 693373"/>
              <a:gd name="connsiteX6" fmla="*/ 393657 w 693373"/>
              <a:gd name="connsiteY6" fmla="*/ 344450 h 693373"/>
              <a:gd name="connsiteX7" fmla="*/ 348923 w 693373"/>
              <a:gd name="connsiteY7" fmla="*/ 389184 h 693373"/>
              <a:gd name="connsiteX8" fmla="*/ 304190 w 693373"/>
              <a:gd name="connsiteY8" fmla="*/ 344450 h 693373"/>
              <a:gd name="connsiteX9" fmla="*/ 348923 w 693373"/>
              <a:gd name="connsiteY9" fmla="*/ 299716 h 693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93373" h="693373">
                <a:moveTo>
                  <a:pt x="0" y="693373"/>
                </a:moveTo>
                <a:lnTo>
                  <a:pt x="492071" y="492071"/>
                </a:lnTo>
                <a:lnTo>
                  <a:pt x="693373" y="0"/>
                </a:lnTo>
                <a:lnTo>
                  <a:pt x="201302" y="205775"/>
                </a:lnTo>
                <a:lnTo>
                  <a:pt x="0" y="693373"/>
                </a:lnTo>
                <a:close/>
                <a:moveTo>
                  <a:pt x="348923" y="299716"/>
                </a:moveTo>
                <a:cubicBezTo>
                  <a:pt x="375764" y="299716"/>
                  <a:pt x="393657" y="317610"/>
                  <a:pt x="393657" y="344450"/>
                </a:cubicBezTo>
                <a:cubicBezTo>
                  <a:pt x="393657" y="371290"/>
                  <a:pt x="375764" y="389184"/>
                  <a:pt x="348923" y="389184"/>
                </a:cubicBezTo>
                <a:cubicBezTo>
                  <a:pt x="322083" y="389184"/>
                  <a:pt x="304190" y="371290"/>
                  <a:pt x="304190" y="344450"/>
                </a:cubicBezTo>
                <a:cubicBezTo>
                  <a:pt x="304190" y="317610"/>
                  <a:pt x="322083" y="299716"/>
                  <a:pt x="348923" y="299716"/>
                </a:cubicBezTo>
              </a:path>
            </a:pathLst>
          </a:custGeom>
          <a:solidFill>
            <a:srgbClr val="000000"/>
          </a:solidFill>
          <a:ln w="223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55E8BB-DA97-1544-2E08-6C9C70D32981}"/>
              </a:ext>
            </a:extLst>
          </p:cNvPr>
          <p:cNvSpPr txBox="1"/>
          <p:nvPr/>
        </p:nvSpPr>
        <p:spPr>
          <a:xfrm rot="16200000">
            <a:off x="-1529834" y="1529834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TEMPERATURE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8E260D-6EC9-64A6-0700-02994A92D50F}"/>
              </a:ext>
            </a:extLst>
          </p:cNvPr>
          <p:cNvSpPr txBox="1"/>
          <p:nvPr/>
        </p:nvSpPr>
        <p:spPr>
          <a:xfrm rot="16200000">
            <a:off x="-1529835" y="4958835"/>
            <a:ext cx="3429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B40181-785F-4761-7B3B-8448375192A4}"/>
              </a:ext>
            </a:extLst>
          </p:cNvPr>
          <p:cNvSpPr txBox="1"/>
          <p:nvPr/>
        </p:nvSpPr>
        <p:spPr>
          <a:xfrm rot="5400000">
            <a:off x="7244838" y="1529836"/>
            <a:ext cx="3428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PRECIPTATION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441C95C-1A09-4994-D05C-4CC382B107AB}"/>
              </a:ext>
            </a:extLst>
          </p:cNvPr>
          <p:cNvSpPr txBox="1"/>
          <p:nvPr/>
        </p:nvSpPr>
        <p:spPr>
          <a:xfrm rot="5400000">
            <a:off x="7277886" y="4958837"/>
            <a:ext cx="3428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LOCALITY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1B4B73D-7348-5ED0-AD3A-7C4352C9A453}"/>
              </a:ext>
            </a:extLst>
          </p:cNvPr>
          <p:cNvSpPr txBox="1"/>
          <p:nvPr/>
        </p:nvSpPr>
        <p:spPr>
          <a:xfrm>
            <a:off x="2117305" y="3862043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018299-CA16-A82B-3CAD-25D4B413570B}"/>
              </a:ext>
            </a:extLst>
          </p:cNvPr>
          <p:cNvSpPr txBox="1"/>
          <p:nvPr/>
        </p:nvSpPr>
        <p:spPr>
          <a:xfrm>
            <a:off x="2117305" y="612760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B3C0CC-6741-E006-DB3C-676AE5BA71D9}"/>
              </a:ext>
            </a:extLst>
          </p:cNvPr>
          <p:cNvSpPr txBox="1"/>
          <p:nvPr/>
        </p:nvSpPr>
        <p:spPr>
          <a:xfrm>
            <a:off x="1052124" y="495883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FB4E73-DE8A-FF93-533E-A72D28F3A591}"/>
              </a:ext>
            </a:extLst>
          </p:cNvPr>
          <p:cNvSpPr txBox="1"/>
          <p:nvPr/>
        </p:nvSpPr>
        <p:spPr>
          <a:xfrm>
            <a:off x="3195714" y="4989953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16EA7-9F0D-F48E-7DBE-BEB86A8C396D}"/>
              </a:ext>
            </a:extLst>
          </p:cNvPr>
          <p:cNvSpPr txBox="1"/>
          <p:nvPr/>
        </p:nvSpPr>
        <p:spPr>
          <a:xfrm>
            <a:off x="4855029" y="186750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Clear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8E5740C-A2B9-669A-B7B4-612B7E7E7668}"/>
              </a:ext>
            </a:extLst>
          </p:cNvPr>
          <p:cNvSpPr txBox="1"/>
          <p:nvPr/>
        </p:nvSpPr>
        <p:spPr>
          <a:xfrm>
            <a:off x="4855029" y="701791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Rain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792BCD-D6B5-F589-8F51-2E42F3B9C293}"/>
              </a:ext>
            </a:extLst>
          </p:cNvPr>
          <p:cNvSpPr txBox="1"/>
          <p:nvPr/>
        </p:nvSpPr>
        <p:spPr>
          <a:xfrm>
            <a:off x="4855029" y="1731873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Hail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D242B4E-A740-9B07-2B3B-0002592A952D}"/>
              </a:ext>
            </a:extLst>
          </p:cNvPr>
          <p:cNvSpPr txBox="1"/>
          <p:nvPr/>
        </p:nvSpPr>
        <p:spPr>
          <a:xfrm>
            <a:off x="4855029" y="1216832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Snow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D4BE813-43CE-EB03-1AB8-0D08A2C19150}"/>
              </a:ext>
            </a:extLst>
          </p:cNvPr>
          <p:cNvSpPr txBox="1"/>
          <p:nvPr/>
        </p:nvSpPr>
        <p:spPr>
          <a:xfrm>
            <a:off x="4856723" y="2246914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Sleet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5212AEE-2FFD-4425-3034-CC8AB257236A}"/>
              </a:ext>
            </a:extLst>
          </p:cNvPr>
          <p:cNvSpPr txBox="1"/>
          <p:nvPr/>
        </p:nvSpPr>
        <p:spPr>
          <a:xfrm>
            <a:off x="4844075" y="2761953"/>
            <a:ext cx="903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FA8F47-2379-C554-B6D4-E3900B90B492}"/>
              </a:ext>
            </a:extLst>
          </p:cNvPr>
          <p:cNvSpPr txBox="1"/>
          <p:nvPr/>
        </p:nvSpPr>
        <p:spPr>
          <a:xfrm>
            <a:off x="4943959" y="4529370"/>
            <a:ext cx="3740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Surroundings: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urban   suburban   rural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A0C3716-BF16-DD8B-B85D-C65E458E929B}"/>
              </a:ext>
            </a:extLst>
          </p:cNvPr>
          <p:cNvSpPr txBox="1"/>
          <p:nvPr/>
        </p:nvSpPr>
        <p:spPr>
          <a:xfrm>
            <a:off x="4927480" y="5441770"/>
            <a:ext cx="2715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Plant: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__________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85DCD59-21DB-BD00-19B5-9B71D59472B8}"/>
              </a:ext>
            </a:extLst>
          </p:cNvPr>
          <p:cNvSpPr txBox="1"/>
          <p:nvPr/>
        </p:nvSpPr>
        <p:spPr>
          <a:xfrm>
            <a:off x="4953000" y="4970459"/>
            <a:ext cx="269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Climate Zone: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__________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F0429F3-C424-4746-F1DB-23DDAAC0BAC0}"/>
              </a:ext>
            </a:extLst>
          </p:cNvPr>
          <p:cNvSpPr txBox="1"/>
          <p:nvPr/>
        </p:nvSpPr>
        <p:spPr>
          <a:xfrm>
            <a:off x="734074" y="705954"/>
            <a:ext cx="3389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thrives at this temperature?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4C6659A-DE20-99B6-1EC6-0A5FF348C758}"/>
              </a:ext>
            </a:extLst>
          </p:cNvPr>
          <p:cNvSpPr/>
          <p:nvPr/>
        </p:nvSpPr>
        <p:spPr>
          <a:xfrm>
            <a:off x="642257" y="1071124"/>
            <a:ext cx="3646715" cy="20883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0C648B-B9D6-3E88-6433-7653298D47D8}"/>
              </a:ext>
            </a:extLst>
          </p:cNvPr>
          <p:cNvSpPr txBox="1"/>
          <p:nvPr/>
        </p:nvSpPr>
        <p:spPr>
          <a:xfrm>
            <a:off x="499152" y="5851599"/>
            <a:ext cx="899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Draw the direction &amp; magnitude of the wind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56BCC6E-D5BC-297B-89AB-5B6D326736A0}"/>
              </a:ext>
            </a:extLst>
          </p:cNvPr>
          <p:cNvSpPr txBox="1"/>
          <p:nvPr/>
        </p:nvSpPr>
        <p:spPr>
          <a:xfrm>
            <a:off x="4953000" y="3674353"/>
            <a:ext cx="3357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Air Quality: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______________ ppm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6830B30-BFD2-0D0A-B09B-D416B9B637CD}"/>
              </a:ext>
            </a:extLst>
          </p:cNvPr>
          <p:cNvSpPr txBox="1"/>
          <p:nvPr/>
        </p:nvSpPr>
        <p:spPr>
          <a:xfrm>
            <a:off x="4953000" y="4091732"/>
            <a:ext cx="3369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it easy to breathe? 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yes/no/____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2DC7B11-89EF-6020-7830-346BD495A58B}"/>
              </a:ext>
            </a:extLst>
          </p:cNvPr>
          <p:cNvSpPr txBox="1"/>
          <p:nvPr/>
        </p:nvSpPr>
        <p:spPr>
          <a:xfrm>
            <a:off x="4951294" y="5910776"/>
            <a:ext cx="2883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Animal: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__________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A5A0FEB-885A-7FA3-0098-2E41C10C0E84}"/>
              </a:ext>
            </a:extLst>
          </p:cNvPr>
          <p:cNvSpPr/>
          <p:nvPr/>
        </p:nvSpPr>
        <p:spPr>
          <a:xfrm>
            <a:off x="6211609" y="660917"/>
            <a:ext cx="1877091" cy="1592338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Where does </a:t>
            </a:r>
            <a:r>
              <a:rPr lang="en-US" sz="2000" b="0" cap="none" spc="0" dirty="0">
                <a:ln w="0">
                  <a:noFill/>
                </a:ln>
                <a:solidFill>
                  <a:schemeClr val="tx1"/>
                </a:solidFill>
              </a:rPr>
              <a:t>your</a:t>
            </a:r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water come from?</a:t>
            </a:r>
          </a:p>
        </p:txBody>
      </p:sp>
      <p:pic>
        <p:nvPicPr>
          <p:cNvPr id="49" name="Graphic 48" descr="Water">
            <a:extLst>
              <a:ext uri="{FF2B5EF4-FFF2-40B4-BE49-F238E27FC236}">
                <a16:creationId xmlns:a16="http://schemas.microsoft.com/office/drawing/2014/main" id="{A000C9DE-CE12-9A7F-0B5E-7B2EA430C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5429" y="672028"/>
            <a:ext cx="3049449" cy="2602588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CCC28C3-9FE9-2AA3-E4DD-B8241ACB78A1}"/>
              </a:ext>
            </a:extLst>
          </p:cNvPr>
          <p:cNvCxnSpPr>
            <a:cxnSpLocks/>
          </p:cNvCxnSpPr>
          <p:nvPr/>
        </p:nvCxnSpPr>
        <p:spPr>
          <a:xfrm>
            <a:off x="4572000" y="151805"/>
            <a:ext cx="0" cy="655439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30FEC97-0E9D-CFF2-E02D-88EA18FD7B5A}"/>
              </a:ext>
            </a:extLst>
          </p:cNvPr>
          <p:cNvCxnSpPr>
            <a:cxnSpLocks/>
          </p:cNvCxnSpPr>
          <p:nvPr/>
        </p:nvCxnSpPr>
        <p:spPr>
          <a:xfrm>
            <a:off x="184664" y="3429001"/>
            <a:ext cx="877467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1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</TotalTime>
  <Words>383</Words>
  <Application>Microsoft Macintosh PowerPoint</Application>
  <PresentationFormat>Letter Paper (8.5x11 in)</PresentationFormat>
  <Paragraphs>96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Corbel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Case</dc:creator>
  <cp:lastModifiedBy>Elizabeth Case</cp:lastModifiedBy>
  <cp:revision>3</cp:revision>
  <cp:lastPrinted>2022-05-10T16:11:39Z</cp:lastPrinted>
  <dcterms:created xsi:type="dcterms:W3CDTF">2022-05-10T16:10:47Z</dcterms:created>
  <dcterms:modified xsi:type="dcterms:W3CDTF">2022-05-10T18:22:11Z</dcterms:modified>
</cp:coreProperties>
</file>

<file path=docProps/thumbnail.jpeg>
</file>